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主要介绍了端午节的三大传统习俗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赛龙舟、吃粽子和系五彩绳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展现了这一节日的文化内涵。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453" y="1016923"/>
            <a:ext cx="10555504" cy="1187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4331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认真阅读下面短文，根据短文内容，从方框内所给的选项中选出能填入空白处的最佳选项，有两项是多余的。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Dragon Boat Festival is on the 5th day of the 5th lunar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celebrate it in memory of Qu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different traditions in different areas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37474" y="2226834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of them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eat different kinds of </a:t>
            </a:r>
            <a:r>
              <a:rPr lang="en-US" altLang="zh-CN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racing team tries their best to win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wearing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strings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south and north of China celebrate it differently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believe it can protect their children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 bwMode="auto">
          <a:xfrm>
            <a:off x="360854" y="2280451"/>
            <a:ext cx="11485848" cy="258870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4877631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532309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many different traditions in different areas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及下文列举的习俗可知，此处应是过渡句，引领下文，选项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以下是其中一些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30506" y="497473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64999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racing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most popular activity during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festival,dragon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boat racing shows the importance of teamwork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said that the winning team will have good luck and a happy life in the coming year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56633" y="1866794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of them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eat different kinds of </a:t>
            </a:r>
            <a:r>
              <a:rPr lang="en-US" altLang="zh-CN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racing team tries their best to win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wearing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strings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south and north of China celebrate it differently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believe it can protect their children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911119"/>
            <a:ext cx="11485848" cy="2598001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541058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000" b="0" dirty="0">
                <a:solidFill>
                  <a:srgbClr val="00B0F0"/>
                </a:solidFill>
              </a:rPr>
              <a:t>22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92002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“dragon boat racing shows the importance of team work”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可知，此处与赛龙舟有关，选项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每支队伍都全力争胜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101441" y="451518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4331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very popular dish during the Dragon Boat Festival is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 of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meant to feed the fish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Miluo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 so that they would not eat Qu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made of rice dumplings with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meat,peanuts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other delicious food in bamboo leaves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very delicious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226834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of them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eat different kinds of </a:t>
            </a:r>
            <a:r>
              <a:rPr lang="en-US" altLang="zh-CN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racing team tries their best to win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wearing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strings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south and north of China celebrate it differently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believe it can protect their children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280451"/>
            <a:ext cx="11485848" cy="258870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869160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000" b="0" dirty="0">
                <a:solidFill>
                  <a:srgbClr val="00B0F0"/>
                </a:solidFill>
              </a:rPr>
              <a:t>23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528006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根据后文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 very popular dish during the Dragon Boat Festival is </a:t>
            </a:r>
            <a:r>
              <a:rPr lang="en-US" altLang="zh-CN" sz="20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zongzi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可知，本段的主题是吃粽子，选项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吃粽子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101441" y="4853691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4331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very popular dish during the Dragon Boat Festival is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 of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meant to feed the fish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Miluo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 so that they would not eat Qu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made of rice dumplings with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meat,peanuts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other delicious food in bamboo leaves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very delicious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226834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of them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eat different kinds of </a:t>
            </a:r>
            <a:r>
              <a:rPr lang="en-US" altLang="zh-CN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racing team tries their best to win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wearing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strings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south and north of China celebrate it differently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believe it can protect their children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280451"/>
            <a:ext cx="11485848" cy="258870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869160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000" b="0" dirty="0" smtClean="0">
                <a:solidFill>
                  <a:srgbClr val="00B0F0"/>
                </a:solidFill>
              </a:rPr>
              <a:t>24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000" b="0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5178437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is made of rice dumplings with meat, peanuts or other delicious food in bamboo leaves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 are very delicious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可知，此处需补充粽子的多样性，选项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你能吃到多种粽子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158508" y="482909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69660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系五彩绳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Five-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string has a special meaning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the string around children’s neck or some other parts of the body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shouldn’t speak while their parents tie the five-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string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them,and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cannot take it off until a certain time either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204864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of them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eat different kinds of </a:t>
            </a:r>
            <a:r>
              <a:rPr lang="en-US" altLang="zh-CN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racing team tries their best to win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wearing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strings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south and north of China celebrate it differently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believe it can protect their children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315780"/>
            <a:ext cx="11485848" cy="255338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864483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000" b="0" dirty="0" smtClean="0">
                <a:solidFill>
                  <a:srgbClr val="00B0F0"/>
                </a:solidFill>
              </a:rPr>
              <a:t>25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000" b="0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522920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“Five-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string has a special meaning in China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可知，此处与五彩绳的特殊含义有关，选项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人们认为它能保护孩子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054646" y="4829090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3371</Words>
  <Application>WPS 演示</Application>
  <PresentationFormat>自定义</PresentationFormat>
  <Paragraphs>91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3F2C27359E2040C489BF37B5B833024D_12</vt:lpwstr>
  </property>
</Properties>
</file>